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60" r:id="rId4"/>
    <p:sldId id="261" r:id="rId5"/>
    <p:sldId id="269" r:id="rId6"/>
    <p:sldId id="270" r:id="rId7"/>
    <p:sldId id="273" r:id="rId8"/>
    <p:sldId id="272" r:id="rId9"/>
    <p:sldId id="257" r:id="rId10"/>
    <p:sldId id="271" r:id="rId11"/>
    <p:sldId id="262" r:id="rId12"/>
    <p:sldId id="265" r:id="rId13"/>
    <p:sldId id="266" r:id="rId14"/>
    <p:sldId id="268" r:id="rId15"/>
    <p:sldId id="267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9FCDF-2001-4D88-A33A-DFB69BDB8526}" type="datetimeFigureOut">
              <a:rPr lang="es-ES" smtClean="0"/>
              <a:t>01/01/2013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7CF24-2063-4418-B319-9301BB3CE1C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ln w="38100">
            <a:solidFill>
              <a:srgbClr val="FFC000"/>
            </a:solidFill>
          </a:ln>
        </p:spPr>
        <p:txBody>
          <a:bodyPr/>
          <a:lstStyle/>
          <a:p>
            <a:r>
              <a:rPr lang="es-ES" sz="15000" b="1" dirty="0" smtClean="0">
                <a:ln w="28575">
                  <a:solidFill>
                    <a:schemeClr val="tx1"/>
                  </a:solidFill>
                </a:ln>
                <a:solidFill>
                  <a:srgbClr val="FFC000"/>
                </a:solidFill>
                <a:latin typeface="Cambria" pitchFamily="18" charset="0"/>
              </a:rPr>
              <a:t>FAMILIO</a:t>
            </a:r>
            <a:r>
              <a:rPr lang="es-ES" sz="12000" b="1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  <a:t/>
            </a:r>
            <a:br>
              <a:rPr lang="es-ES" sz="12000" b="1" dirty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</a:br>
            <a:r>
              <a:rPr lang="es-ES" sz="6000" b="1" dirty="0" smtClean="0">
                <a:ln w="28575">
                  <a:solidFill>
                    <a:schemeClr val="tx1"/>
                  </a:solidFill>
                </a:ln>
                <a:solidFill>
                  <a:schemeClr val="bg1"/>
                </a:solidFill>
                <a:latin typeface="Cambria" pitchFamily="18" charset="0"/>
              </a:rPr>
              <a:t>1ª PARTO</a:t>
            </a:r>
            <a:endParaRPr lang="es-ES" sz="6000" b="1" dirty="0">
              <a:ln w="28575">
                <a:solidFill>
                  <a:schemeClr val="tx1"/>
                </a:solidFill>
              </a:ln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sz="12000" b="1" dirty="0" smtClean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  <a:t>EKZERCO</a:t>
            </a:r>
            <a:endParaRPr lang="es-ES" sz="12000" b="1" dirty="0">
              <a:ln w="28575">
                <a:solidFill>
                  <a:schemeClr val="tx1"/>
                </a:solidFill>
              </a:ln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Mar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420888"/>
            <a:ext cx="1638529" cy="2376264"/>
          </a:xfrm>
          <a:prstGeom prst="rect">
            <a:avLst/>
          </a:prstGeom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2987824" y="2996952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6"/>
                </a:solidFill>
                <a:latin typeface="Cambria" pitchFamily="18" charset="0"/>
              </a:rPr>
              <a:t>PATRINO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3" name="2 Subtítulo"/>
          <p:cNvSpPr txBox="1">
            <a:spLocks/>
          </p:cNvSpPr>
          <p:nvPr/>
        </p:nvSpPr>
        <p:spPr>
          <a:xfrm>
            <a:off x="1115616" y="4797152"/>
            <a:ext cx="165618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2987824" y="2996952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6"/>
                </a:solidFill>
                <a:latin typeface="Cambria" pitchFamily="18" charset="0"/>
              </a:rPr>
              <a:t>PATRIĈO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5" name="4 Imagen" descr="Carlo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348880"/>
            <a:ext cx="1790950" cy="2376264"/>
          </a:xfrm>
          <a:prstGeom prst="rect">
            <a:avLst/>
          </a:prstGeom>
        </p:spPr>
      </p:pic>
      <p:sp>
        <p:nvSpPr>
          <p:cNvPr id="6" name="2 Subtítulo"/>
          <p:cNvSpPr txBox="1">
            <a:spLocks/>
          </p:cNvSpPr>
          <p:nvPr/>
        </p:nvSpPr>
        <p:spPr>
          <a:xfrm>
            <a:off x="1115616" y="4725144"/>
            <a:ext cx="180020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b="1" dirty="0" smtClean="0">
                <a:latin typeface="Cambria" pitchFamily="18" charset="0"/>
              </a:rPr>
              <a:t>CARLOS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2987824" y="2996952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6"/>
                </a:solidFill>
                <a:latin typeface="Cambria" pitchFamily="18" charset="0"/>
              </a:rPr>
              <a:t>PATRINO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6" name="5 Imagen" descr="Mar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420888"/>
            <a:ext cx="1638529" cy="2376264"/>
          </a:xfrm>
          <a:prstGeom prst="rect">
            <a:avLst/>
          </a:prstGeom>
        </p:spPr>
      </p:pic>
      <p:sp>
        <p:nvSpPr>
          <p:cNvPr id="7" name="2 Subtítulo"/>
          <p:cNvSpPr txBox="1">
            <a:spLocks/>
          </p:cNvSpPr>
          <p:nvPr/>
        </p:nvSpPr>
        <p:spPr>
          <a:xfrm>
            <a:off x="1115616" y="4797152"/>
            <a:ext cx="165618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2771800" y="3068960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1"/>
                </a:solidFill>
                <a:latin typeface="Cambria" pitchFamily="18" charset="0"/>
              </a:rPr>
              <a:t>FILIĈO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pic>
        <p:nvPicPr>
          <p:cNvPr id="5" name="4 Imagen" descr="Javi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708920"/>
            <a:ext cx="1514687" cy="1728192"/>
          </a:xfrm>
          <a:prstGeom prst="rect">
            <a:avLst/>
          </a:prstGeom>
        </p:spPr>
      </p:pic>
      <p:sp>
        <p:nvSpPr>
          <p:cNvPr id="9" name="2 Subtítulo"/>
          <p:cNvSpPr txBox="1">
            <a:spLocks/>
          </p:cNvSpPr>
          <p:nvPr/>
        </p:nvSpPr>
        <p:spPr>
          <a:xfrm>
            <a:off x="1115616" y="4437112"/>
            <a:ext cx="1512168" cy="4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JAVIER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6" name="5 Imagen" descr="Andr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708920"/>
            <a:ext cx="1448002" cy="1728468"/>
          </a:xfrm>
          <a:prstGeom prst="rect">
            <a:avLst/>
          </a:prstGeom>
        </p:spPr>
      </p:pic>
      <p:sp>
        <p:nvSpPr>
          <p:cNvPr id="7" name="2 Subtítulo"/>
          <p:cNvSpPr txBox="1">
            <a:spLocks/>
          </p:cNvSpPr>
          <p:nvPr/>
        </p:nvSpPr>
        <p:spPr>
          <a:xfrm>
            <a:off x="2771800" y="3068960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1"/>
                </a:solidFill>
                <a:latin typeface="Cambria" pitchFamily="18" charset="0"/>
              </a:rPr>
              <a:t>FILINO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1115616" y="4437112"/>
            <a:ext cx="144016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ANDREA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412776"/>
            <a:ext cx="6302474" cy="50419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FAMILIO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amilif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412776"/>
            <a:ext cx="6302474" cy="504197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6911752" y="1844824"/>
            <a:ext cx="2052736" cy="720080"/>
          </a:xfrm>
        </p:spPr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  <a:latin typeface="Cambria" pitchFamily="18" charset="0"/>
              </a:rPr>
              <a:t>Carlos</a:t>
            </a:r>
            <a:endParaRPr lang="es-ES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NOMOJ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467544" y="1700808"/>
            <a:ext cx="20527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  <p:sp>
        <p:nvSpPr>
          <p:cNvPr id="10" name="2 Subtítulo"/>
          <p:cNvSpPr txBox="1">
            <a:spLocks/>
          </p:cNvSpPr>
          <p:nvPr/>
        </p:nvSpPr>
        <p:spPr>
          <a:xfrm>
            <a:off x="7380312" y="3068960"/>
            <a:ext cx="20527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Javier</a:t>
            </a:r>
          </a:p>
        </p:txBody>
      </p:sp>
      <p:sp>
        <p:nvSpPr>
          <p:cNvPr id="11" name="2 Subtítulo"/>
          <p:cNvSpPr txBox="1">
            <a:spLocks/>
          </p:cNvSpPr>
          <p:nvPr/>
        </p:nvSpPr>
        <p:spPr>
          <a:xfrm>
            <a:off x="0" y="3068960"/>
            <a:ext cx="20527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Andrea</a:t>
            </a:r>
          </a:p>
        </p:txBody>
      </p:sp>
      <p:cxnSp>
        <p:nvCxnSpPr>
          <p:cNvPr id="13" name="12 Conector recto de flecha"/>
          <p:cNvCxnSpPr/>
          <p:nvPr/>
        </p:nvCxnSpPr>
        <p:spPr>
          <a:xfrm>
            <a:off x="2123728" y="2060848"/>
            <a:ext cx="1296144" cy="2703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flipV="1">
            <a:off x="1835696" y="3356992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flipH="1" flipV="1">
            <a:off x="6588224" y="3356992"/>
            <a:ext cx="1152128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/>
          <p:nvPr/>
        </p:nvCxnSpPr>
        <p:spPr>
          <a:xfrm flipH="1">
            <a:off x="5436096" y="2204864"/>
            <a:ext cx="180020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ndr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4653136"/>
            <a:ext cx="1448002" cy="1728468"/>
          </a:xfrm>
          <a:prstGeom prst="rect">
            <a:avLst/>
          </a:prstGeom>
        </p:spPr>
      </p:pic>
      <p:pic>
        <p:nvPicPr>
          <p:cNvPr id="5" name="4 Imagen" descr="Carl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12776"/>
            <a:ext cx="1790950" cy="2376264"/>
          </a:xfrm>
          <a:prstGeom prst="rect">
            <a:avLst/>
          </a:prstGeom>
        </p:spPr>
      </p:pic>
      <p:pic>
        <p:nvPicPr>
          <p:cNvPr id="6" name="5 Imagen" descr="Javi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4653136"/>
            <a:ext cx="1514687" cy="1728192"/>
          </a:xfrm>
          <a:prstGeom prst="rect">
            <a:avLst/>
          </a:prstGeom>
        </p:spPr>
      </p:pic>
      <p:pic>
        <p:nvPicPr>
          <p:cNvPr id="7" name="6 Imagen" descr="Mar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69375" y="1412776"/>
            <a:ext cx="1638529" cy="2376264"/>
          </a:xfrm>
          <a:prstGeom prst="rect">
            <a:avLst/>
          </a:prstGeom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ROLOJ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707904" y="2708920"/>
            <a:ext cx="165618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843808" y="3789040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2843808" y="4077072"/>
            <a:ext cx="345638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4" idx="0"/>
          </p:cNvCxnSpPr>
          <p:nvPr/>
        </p:nvCxnSpPr>
        <p:spPr>
          <a:xfrm flipV="1">
            <a:off x="3783833" y="4077072"/>
            <a:ext cx="788167" cy="57606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6" idx="0"/>
          </p:cNvCxnSpPr>
          <p:nvPr/>
        </p:nvCxnSpPr>
        <p:spPr>
          <a:xfrm flipH="1" flipV="1">
            <a:off x="4572000" y="4077072"/>
            <a:ext cx="901360" cy="57606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9" name="2 Subtítulo"/>
          <p:cNvSpPr txBox="1">
            <a:spLocks/>
          </p:cNvSpPr>
          <p:nvPr/>
        </p:nvSpPr>
        <p:spPr>
          <a:xfrm>
            <a:off x="3707904" y="2132856"/>
            <a:ext cx="16561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50" name="2 Subtítulo"/>
          <p:cNvSpPr txBox="1">
            <a:spLocks/>
          </p:cNvSpPr>
          <p:nvPr/>
        </p:nvSpPr>
        <p:spPr>
          <a:xfrm>
            <a:off x="0" y="5301208"/>
            <a:ext cx="1727176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FILOJ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0" y="2276872"/>
            <a:ext cx="1727176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PATROJ</a:t>
            </a:r>
          </a:p>
        </p:txBody>
      </p:sp>
      <p:sp>
        <p:nvSpPr>
          <p:cNvPr id="22" name="21 Abrir llave"/>
          <p:cNvSpPr/>
          <p:nvPr/>
        </p:nvSpPr>
        <p:spPr>
          <a:xfrm>
            <a:off x="1619672" y="1412776"/>
            <a:ext cx="360040" cy="2376264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Abrir llave"/>
          <p:cNvSpPr/>
          <p:nvPr/>
        </p:nvSpPr>
        <p:spPr>
          <a:xfrm>
            <a:off x="1619672" y="4725144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 Subtítulo"/>
          <p:cNvSpPr txBox="1">
            <a:spLocks/>
          </p:cNvSpPr>
          <p:nvPr/>
        </p:nvSpPr>
        <p:spPr>
          <a:xfrm>
            <a:off x="1619672" y="3789040"/>
            <a:ext cx="12241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  <p:sp>
        <p:nvSpPr>
          <p:cNvPr id="27" name="2 Subtítulo"/>
          <p:cNvSpPr txBox="1">
            <a:spLocks/>
          </p:cNvSpPr>
          <p:nvPr/>
        </p:nvSpPr>
        <p:spPr>
          <a:xfrm>
            <a:off x="6300192" y="3789040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CARLOS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6300192" y="3789040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2 Subtítulo"/>
          <p:cNvSpPr txBox="1">
            <a:spLocks/>
          </p:cNvSpPr>
          <p:nvPr/>
        </p:nvSpPr>
        <p:spPr>
          <a:xfrm>
            <a:off x="3059832" y="6381328"/>
            <a:ext cx="1440160" cy="4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ANDREA</a:t>
            </a:r>
          </a:p>
        </p:txBody>
      </p:sp>
      <p:sp>
        <p:nvSpPr>
          <p:cNvPr id="31" name="2 Subtítulo"/>
          <p:cNvSpPr txBox="1">
            <a:spLocks/>
          </p:cNvSpPr>
          <p:nvPr/>
        </p:nvSpPr>
        <p:spPr>
          <a:xfrm>
            <a:off x="4716016" y="6381328"/>
            <a:ext cx="1512168" cy="4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JAVIER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ln w="38100">
            <a:solidFill>
              <a:schemeClr val="accent1"/>
            </a:solidFill>
          </a:ln>
        </p:spPr>
        <p:txBody>
          <a:bodyPr/>
          <a:lstStyle/>
          <a:p>
            <a:r>
              <a:rPr lang="es-ES" sz="12000" b="1" dirty="0" smtClean="0">
                <a:ln w="28575">
                  <a:solidFill>
                    <a:schemeClr val="tx1"/>
                  </a:solidFill>
                </a:ln>
                <a:solidFill>
                  <a:schemeClr val="accent1"/>
                </a:solidFill>
                <a:latin typeface="Cambria" pitchFamily="18" charset="0"/>
              </a:rPr>
              <a:t>EKZERCO</a:t>
            </a:r>
            <a:endParaRPr lang="es-ES" sz="12000" b="1" dirty="0">
              <a:ln w="28575">
                <a:solidFill>
                  <a:schemeClr val="tx1"/>
                </a:solidFill>
              </a:ln>
              <a:solidFill>
                <a:schemeClr val="accent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>
    <p:newsflash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Mar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276872"/>
            <a:ext cx="1638529" cy="2376264"/>
          </a:xfrm>
          <a:prstGeom prst="rect">
            <a:avLst/>
          </a:prstGeom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3491880" y="3284984"/>
            <a:ext cx="219573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6"/>
                </a:solidFill>
                <a:latin typeface="Cambria" pitchFamily="18" charset="0"/>
              </a:rPr>
              <a:t>PATROJ</a:t>
            </a:r>
            <a:endParaRPr lang="es-ES" sz="3200" b="1" dirty="0">
              <a:solidFill>
                <a:schemeClr val="accent6"/>
              </a:solidFill>
              <a:latin typeface="Cambria" pitchFamily="18" charset="0"/>
            </a:endParaRPr>
          </a:p>
        </p:txBody>
      </p:sp>
      <p:pic>
        <p:nvPicPr>
          <p:cNvPr id="5" name="4 Imagen" descr="Carl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276872"/>
            <a:ext cx="1790950" cy="2376264"/>
          </a:xfrm>
          <a:prstGeom prst="rect">
            <a:avLst/>
          </a:prstGeom>
        </p:spPr>
      </p:pic>
      <p:sp>
        <p:nvSpPr>
          <p:cNvPr id="6" name="2 Subtítulo"/>
          <p:cNvSpPr txBox="1">
            <a:spLocks/>
          </p:cNvSpPr>
          <p:nvPr/>
        </p:nvSpPr>
        <p:spPr>
          <a:xfrm>
            <a:off x="1907704" y="4653136"/>
            <a:ext cx="165618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5652120" y="4653136"/>
            <a:ext cx="180020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b="1" dirty="0" smtClean="0">
                <a:latin typeface="Cambria" pitchFamily="18" charset="0"/>
              </a:rPr>
              <a:t>CARLOS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3491880" y="3284984"/>
            <a:ext cx="219573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1"/>
                </a:solidFill>
                <a:latin typeface="Cambria" pitchFamily="18" charset="0"/>
              </a:rPr>
              <a:t>FILOJ</a:t>
            </a:r>
            <a:endParaRPr lang="es-ES" sz="3200" b="1" dirty="0">
              <a:solidFill>
                <a:schemeClr val="accent1"/>
              </a:solidFill>
              <a:latin typeface="Cambria" pitchFamily="18" charset="0"/>
            </a:endParaRPr>
          </a:p>
        </p:txBody>
      </p:sp>
      <p:pic>
        <p:nvPicPr>
          <p:cNvPr id="6" name="5 Imagen" descr="Andr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886" y="2636912"/>
            <a:ext cx="1448002" cy="1728468"/>
          </a:xfrm>
          <a:prstGeom prst="rect">
            <a:avLst/>
          </a:prstGeom>
        </p:spPr>
      </p:pic>
      <p:pic>
        <p:nvPicPr>
          <p:cNvPr id="9" name="8 Imagen" descr="Javi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636912"/>
            <a:ext cx="1514687" cy="1728192"/>
          </a:xfrm>
          <a:prstGeom prst="rect">
            <a:avLst/>
          </a:prstGeom>
        </p:spPr>
      </p:pic>
      <p:sp>
        <p:nvSpPr>
          <p:cNvPr id="10" name="2 Subtítulo"/>
          <p:cNvSpPr txBox="1">
            <a:spLocks/>
          </p:cNvSpPr>
          <p:nvPr/>
        </p:nvSpPr>
        <p:spPr>
          <a:xfrm>
            <a:off x="2123728" y="4365104"/>
            <a:ext cx="144016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ANDREA</a:t>
            </a:r>
          </a:p>
        </p:txBody>
      </p:sp>
      <p:sp>
        <p:nvSpPr>
          <p:cNvPr id="11" name="2 Subtítulo"/>
          <p:cNvSpPr txBox="1">
            <a:spLocks/>
          </p:cNvSpPr>
          <p:nvPr/>
        </p:nvSpPr>
        <p:spPr>
          <a:xfrm>
            <a:off x="5652120" y="4365104"/>
            <a:ext cx="1565391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b="1" dirty="0" smtClean="0">
                <a:latin typeface="Cambria" pitchFamily="18" charset="0"/>
              </a:rPr>
              <a:t>JAVIER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Mart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276872"/>
            <a:ext cx="1638529" cy="2376264"/>
          </a:xfrm>
          <a:prstGeom prst="rect">
            <a:avLst/>
          </a:prstGeom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KIO ESTAS?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21" name="2 Subtítulo"/>
          <p:cNvSpPr txBox="1">
            <a:spLocks/>
          </p:cNvSpPr>
          <p:nvPr/>
        </p:nvSpPr>
        <p:spPr>
          <a:xfrm>
            <a:off x="3491880" y="3284984"/>
            <a:ext cx="219573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b="1" dirty="0" smtClean="0">
                <a:solidFill>
                  <a:schemeClr val="accent6"/>
                </a:solidFill>
                <a:latin typeface="Cambria" pitchFamily="18" charset="0"/>
              </a:rPr>
              <a:t>PATROJ</a:t>
            </a:r>
            <a:endParaRPr lang="es-ES" sz="3200" b="1" dirty="0">
              <a:solidFill>
                <a:schemeClr val="accent6"/>
              </a:solidFill>
              <a:latin typeface="Cambria" pitchFamily="18" charset="0"/>
            </a:endParaRPr>
          </a:p>
        </p:txBody>
      </p:sp>
      <p:pic>
        <p:nvPicPr>
          <p:cNvPr id="5" name="4 Imagen" descr="Carl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276872"/>
            <a:ext cx="1790950" cy="2376264"/>
          </a:xfrm>
          <a:prstGeom prst="rect">
            <a:avLst/>
          </a:prstGeom>
        </p:spPr>
      </p:pic>
      <p:sp>
        <p:nvSpPr>
          <p:cNvPr id="6" name="2 Subtítulo"/>
          <p:cNvSpPr txBox="1">
            <a:spLocks/>
          </p:cNvSpPr>
          <p:nvPr/>
        </p:nvSpPr>
        <p:spPr>
          <a:xfrm>
            <a:off x="1907704" y="4653136"/>
            <a:ext cx="1656184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5652120" y="4653136"/>
            <a:ext cx="180020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2000" b="1" dirty="0" smtClean="0">
                <a:latin typeface="Cambria" pitchFamily="18" charset="0"/>
              </a:rPr>
              <a:t>CARLOS</a:t>
            </a:r>
            <a:endParaRPr kumimoji="0" lang="es-E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Andre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4653136"/>
            <a:ext cx="1448002" cy="1728468"/>
          </a:xfrm>
          <a:prstGeom prst="rect">
            <a:avLst/>
          </a:prstGeom>
        </p:spPr>
      </p:pic>
      <p:pic>
        <p:nvPicPr>
          <p:cNvPr id="5" name="4 Imagen" descr="Carlo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1412776"/>
            <a:ext cx="1790950" cy="2376264"/>
          </a:xfrm>
          <a:prstGeom prst="rect">
            <a:avLst/>
          </a:prstGeom>
        </p:spPr>
      </p:pic>
      <p:pic>
        <p:nvPicPr>
          <p:cNvPr id="6" name="5 Imagen" descr="Javi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4653136"/>
            <a:ext cx="1514687" cy="1728192"/>
          </a:xfrm>
          <a:prstGeom prst="rect">
            <a:avLst/>
          </a:prstGeom>
        </p:spPr>
      </p:pic>
      <p:pic>
        <p:nvPicPr>
          <p:cNvPr id="7" name="6 Imagen" descr="Mar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69375" y="1412776"/>
            <a:ext cx="1638529" cy="2376264"/>
          </a:xfrm>
          <a:prstGeom prst="rect">
            <a:avLst/>
          </a:prstGeom>
        </p:spPr>
      </p:pic>
      <p:sp>
        <p:nvSpPr>
          <p:cNvPr id="8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/>
          <a:lstStyle/>
          <a:p>
            <a:r>
              <a:rPr lang="es-ES" sz="6000" b="1" u="sng" dirty="0" smtClean="0">
                <a:solidFill>
                  <a:schemeClr val="accent3">
                    <a:lumMod val="75000"/>
                  </a:schemeClr>
                </a:solidFill>
                <a:latin typeface="Cambria" pitchFamily="18" charset="0"/>
              </a:rPr>
              <a:t>ROLOJ KAJ SEKSOJ</a:t>
            </a:r>
            <a:endParaRPr lang="es-ES" sz="6000" b="1" u="sng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cxnSp>
        <p:nvCxnSpPr>
          <p:cNvPr id="10" name="9 Conector recto"/>
          <p:cNvCxnSpPr/>
          <p:nvPr/>
        </p:nvCxnSpPr>
        <p:spPr>
          <a:xfrm>
            <a:off x="3707904" y="2708920"/>
            <a:ext cx="165618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843808" y="3789040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2843808" y="4077072"/>
            <a:ext cx="3456384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32 Conector recto"/>
          <p:cNvCxnSpPr>
            <a:stCxn id="4" idx="0"/>
          </p:cNvCxnSpPr>
          <p:nvPr/>
        </p:nvCxnSpPr>
        <p:spPr>
          <a:xfrm flipV="1">
            <a:off x="3783833" y="4077072"/>
            <a:ext cx="788167" cy="57606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6" idx="0"/>
          </p:cNvCxnSpPr>
          <p:nvPr/>
        </p:nvCxnSpPr>
        <p:spPr>
          <a:xfrm flipH="1" flipV="1">
            <a:off x="4572000" y="4077072"/>
            <a:ext cx="901360" cy="57606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2 Subtítulo"/>
          <p:cNvSpPr txBox="1">
            <a:spLocks/>
          </p:cNvSpPr>
          <p:nvPr/>
        </p:nvSpPr>
        <p:spPr>
          <a:xfrm>
            <a:off x="-180528" y="2060848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6"/>
                </a:solidFill>
                <a:latin typeface="Cambria" pitchFamily="18" charset="0"/>
              </a:rPr>
              <a:t>PATRINO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47" name="46 Abrir llave"/>
          <p:cNvSpPr/>
          <p:nvPr/>
        </p:nvSpPr>
        <p:spPr>
          <a:xfrm>
            <a:off x="1619672" y="1412776"/>
            <a:ext cx="360040" cy="2376264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Abrir llave"/>
          <p:cNvSpPr/>
          <p:nvPr/>
        </p:nvSpPr>
        <p:spPr>
          <a:xfrm rot="10800000">
            <a:off x="7236296" y="1412776"/>
            <a:ext cx="360040" cy="2376264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2 Subtítulo"/>
          <p:cNvSpPr txBox="1">
            <a:spLocks/>
          </p:cNvSpPr>
          <p:nvPr/>
        </p:nvSpPr>
        <p:spPr>
          <a:xfrm>
            <a:off x="7452320" y="2060848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PATRO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6"/>
                </a:solidFill>
                <a:latin typeface="Cambria" pitchFamily="18" charset="0"/>
              </a:rPr>
              <a:t>PATRIĈO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50" name="2 Subtítulo"/>
          <p:cNvSpPr txBox="1">
            <a:spLocks/>
          </p:cNvSpPr>
          <p:nvPr/>
        </p:nvSpPr>
        <p:spPr>
          <a:xfrm>
            <a:off x="827584" y="5013176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1"/>
                </a:solidFill>
                <a:latin typeface="Cambria" pitchFamily="18" charset="0"/>
              </a:rPr>
              <a:t>FILINO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51" name="50 Abrir llave"/>
          <p:cNvSpPr/>
          <p:nvPr/>
        </p:nvSpPr>
        <p:spPr>
          <a:xfrm>
            <a:off x="2627784" y="4653136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2 Subtítulo"/>
          <p:cNvSpPr txBox="1">
            <a:spLocks/>
          </p:cNvSpPr>
          <p:nvPr/>
        </p:nvSpPr>
        <p:spPr>
          <a:xfrm>
            <a:off x="6516216" y="5013176"/>
            <a:ext cx="1907704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FILO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ES" sz="3200" noProof="0" dirty="0" smtClean="0">
                <a:solidFill>
                  <a:schemeClr val="accent1"/>
                </a:solidFill>
                <a:latin typeface="Cambria" pitchFamily="18" charset="0"/>
              </a:rPr>
              <a:t>FILIĈO</a:t>
            </a:r>
            <a:endParaRPr kumimoji="0" lang="es-ES" sz="320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53" name="52 Abrir llave"/>
          <p:cNvSpPr/>
          <p:nvPr/>
        </p:nvSpPr>
        <p:spPr>
          <a:xfrm rot="10800000">
            <a:off x="6300192" y="4653136"/>
            <a:ext cx="360040" cy="1728192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accent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4" name="53 Conector recto"/>
          <p:cNvCxnSpPr/>
          <p:nvPr/>
        </p:nvCxnSpPr>
        <p:spPr>
          <a:xfrm>
            <a:off x="6300192" y="3789040"/>
            <a:ext cx="0" cy="288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5" name="2 Subtítulo"/>
          <p:cNvSpPr txBox="1">
            <a:spLocks/>
          </p:cNvSpPr>
          <p:nvPr/>
        </p:nvSpPr>
        <p:spPr>
          <a:xfrm>
            <a:off x="1619672" y="3789040"/>
            <a:ext cx="1224136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MARTA</a:t>
            </a:r>
          </a:p>
        </p:txBody>
      </p:sp>
      <p:sp>
        <p:nvSpPr>
          <p:cNvPr id="56" name="2 Subtítulo"/>
          <p:cNvSpPr txBox="1">
            <a:spLocks/>
          </p:cNvSpPr>
          <p:nvPr/>
        </p:nvSpPr>
        <p:spPr>
          <a:xfrm>
            <a:off x="6300192" y="3789040"/>
            <a:ext cx="129614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CARLOS</a:t>
            </a:r>
          </a:p>
        </p:txBody>
      </p:sp>
      <p:sp>
        <p:nvSpPr>
          <p:cNvPr id="57" name="2 Subtítulo"/>
          <p:cNvSpPr txBox="1">
            <a:spLocks/>
          </p:cNvSpPr>
          <p:nvPr/>
        </p:nvSpPr>
        <p:spPr>
          <a:xfrm>
            <a:off x="3059832" y="6381328"/>
            <a:ext cx="1440160" cy="4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ANDREA</a:t>
            </a:r>
          </a:p>
        </p:txBody>
      </p:sp>
      <p:sp>
        <p:nvSpPr>
          <p:cNvPr id="58" name="2 Subtítulo"/>
          <p:cNvSpPr txBox="1">
            <a:spLocks/>
          </p:cNvSpPr>
          <p:nvPr/>
        </p:nvSpPr>
        <p:spPr>
          <a:xfrm>
            <a:off x="4716016" y="6381328"/>
            <a:ext cx="1512168" cy="476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JAVIER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79</Words>
  <Application>Microsoft Office PowerPoint</Application>
  <PresentationFormat>Presentación en pantalla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FAMILIO 1ª PARTO</vt:lpstr>
      <vt:lpstr>FAMILIO</vt:lpstr>
      <vt:lpstr>NOMOJ</vt:lpstr>
      <vt:lpstr>ROLOJ</vt:lpstr>
      <vt:lpstr>EKZERCO</vt:lpstr>
      <vt:lpstr>KIO ESTAS?</vt:lpstr>
      <vt:lpstr>KIO ESTAS?</vt:lpstr>
      <vt:lpstr>KIO ESTAS?</vt:lpstr>
      <vt:lpstr>ROLOJ KAJ SEKSOJ</vt:lpstr>
      <vt:lpstr>EKZERCO</vt:lpstr>
      <vt:lpstr>KIO ESTAS?</vt:lpstr>
      <vt:lpstr>KIO ESTAS?</vt:lpstr>
      <vt:lpstr>KIO ESTAS?</vt:lpstr>
      <vt:lpstr>KIO ESTAS?</vt:lpstr>
      <vt:lpstr>KIO ESTAS?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Enric Baltasar</dc:creator>
  <cp:lastModifiedBy>Enric Baltasar</cp:lastModifiedBy>
  <cp:revision>28</cp:revision>
  <dcterms:created xsi:type="dcterms:W3CDTF">2013-01-01T17:28:51Z</dcterms:created>
  <dcterms:modified xsi:type="dcterms:W3CDTF">2013-01-01T19:02:31Z</dcterms:modified>
</cp:coreProperties>
</file>