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60" r:id="rId4"/>
    <p:sldId id="279" r:id="rId5"/>
    <p:sldId id="276" r:id="rId6"/>
    <p:sldId id="277" r:id="rId7"/>
    <p:sldId id="278" r:id="rId8"/>
    <p:sldId id="269" r:id="rId9"/>
    <p:sldId id="273" r:id="rId10"/>
    <p:sldId id="280" r:id="rId11"/>
    <p:sldId id="281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9FCDF-2001-4D88-A33A-DFB69BDB8526}" type="datetimeFigureOut">
              <a:rPr lang="es-ES" smtClean="0"/>
              <a:pPr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7CF24-2063-4418-B319-9301BB3CE1C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ln w="38100">
            <a:solidFill>
              <a:srgbClr val="FFC000"/>
            </a:solidFill>
          </a:ln>
        </p:spPr>
        <p:txBody>
          <a:bodyPr/>
          <a:lstStyle/>
          <a:p>
            <a:r>
              <a:rPr lang="es-ES" sz="15000" b="1" dirty="0" smtClean="0">
                <a:ln w="28575">
                  <a:solidFill>
                    <a:schemeClr val="tx1"/>
                  </a:solidFill>
                </a:ln>
                <a:solidFill>
                  <a:srgbClr val="FFC000"/>
                </a:solidFill>
                <a:latin typeface="Cambria" pitchFamily="18" charset="0"/>
              </a:rPr>
              <a:t>FAMILIO</a:t>
            </a:r>
            <a:r>
              <a:rPr lang="es-ES" sz="12000" b="1" dirty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  <a:t/>
            </a:r>
            <a:br>
              <a:rPr lang="es-ES" sz="12000" b="1" dirty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</a:br>
            <a:r>
              <a:rPr lang="es-ES" sz="6000" b="1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itchFamily="18" charset="0"/>
              </a:rPr>
              <a:t>2ª PARTO</a:t>
            </a:r>
            <a:endParaRPr lang="es-ES" sz="60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SE MI HAVAS FILON,</a:t>
            </a:r>
            <a:b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</a:br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MI ESTAS…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pic>
        <p:nvPicPr>
          <p:cNvPr id="13" name="12 Imagen" descr="filin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232557"/>
            <a:ext cx="1872208" cy="2416456"/>
          </a:xfrm>
          <a:prstGeom prst="rect">
            <a:avLst/>
          </a:prstGeom>
        </p:spPr>
      </p:pic>
      <p:sp>
        <p:nvSpPr>
          <p:cNvPr id="14" name="2 Subtítulo"/>
          <p:cNvSpPr txBox="1">
            <a:spLocks/>
          </p:cNvSpPr>
          <p:nvPr/>
        </p:nvSpPr>
        <p:spPr>
          <a:xfrm>
            <a:off x="2555776" y="2852936"/>
            <a:ext cx="280831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5400" b="1" dirty="0" smtClean="0">
                <a:solidFill>
                  <a:schemeClr val="accent1"/>
                </a:solidFill>
                <a:latin typeface="Cambria" pitchFamily="18" charset="0"/>
              </a:rPr>
              <a:t>PATRO</a:t>
            </a:r>
            <a:endParaRPr lang="es-ES" sz="5400" b="1" dirty="0">
              <a:solidFill>
                <a:schemeClr val="accent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SE MIA FILO HAVAS FILON,</a:t>
            </a:r>
            <a:b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</a:br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MI ESTAS…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pic>
        <p:nvPicPr>
          <p:cNvPr id="13" name="12 Imagen" descr="filin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270655"/>
            <a:ext cx="1872208" cy="2340259"/>
          </a:xfrm>
          <a:prstGeom prst="rect">
            <a:avLst/>
          </a:prstGeom>
        </p:spPr>
      </p:pic>
      <p:sp>
        <p:nvSpPr>
          <p:cNvPr id="14" name="2 Subtítulo"/>
          <p:cNvSpPr txBox="1">
            <a:spLocks/>
          </p:cNvSpPr>
          <p:nvPr/>
        </p:nvSpPr>
        <p:spPr>
          <a:xfrm>
            <a:off x="2555776" y="2852936"/>
            <a:ext cx="280831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5400" b="1" dirty="0" smtClean="0">
                <a:solidFill>
                  <a:schemeClr val="accent1"/>
                </a:solidFill>
                <a:latin typeface="Cambria" pitchFamily="18" charset="0"/>
              </a:rPr>
              <a:t>AVO</a:t>
            </a:r>
            <a:endParaRPr lang="es-ES" sz="5400" b="1" dirty="0">
              <a:solidFill>
                <a:schemeClr val="accent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830315"/>
            <a:ext cx="6302474" cy="42069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FAMILIO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830315"/>
            <a:ext cx="6302474" cy="42069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GENERACIOJ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2 Subtítulo"/>
          <p:cNvSpPr txBox="1">
            <a:spLocks/>
          </p:cNvSpPr>
          <p:nvPr/>
        </p:nvSpPr>
        <p:spPr>
          <a:xfrm>
            <a:off x="0" y="4293096"/>
            <a:ext cx="1691680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1"/>
                </a:solidFill>
                <a:latin typeface="Cambria" pitchFamily="18" charset="0"/>
              </a:rPr>
              <a:t>NEPOJ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FILOJ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6" name="2 Subtítulo"/>
          <p:cNvSpPr txBox="1">
            <a:spLocks/>
          </p:cNvSpPr>
          <p:nvPr/>
        </p:nvSpPr>
        <p:spPr>
          <a:xfrm>
            <a:off x="0" y="2924944"/>
            <a:ext cx="1619672" cy="8640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FILOJ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PATROJ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7" name="16 Abrir llave"/>
          <p:cNvSpPr/>
          <p:nvPr/>
        </p:nvSpPr>
        <p:spPr>
          <a:xfrm>
            <a:off x="1547664" y="2708920"/>
            <a:ext cx="360040" cy="1008112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Abrir llave"/>
          <p:cNvSpPr/>
          <p:nvPr/>
        </p:nvSpPr>
        <p:spPr>
          <a:xfrm>
            <a:off x="1547664" y="3789040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2 Subtítulo"/>
          <p:cNvSpPr txBox="1">
            <a:spLocks/>
          </p:cNvSpPr>
          <p:nvPr/>
        </p:nvSpPr>
        <p:spPr>
          <a:xfrm>
            <a:off x="0" y="2060848"/>
            <a:ext cx="1619672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AVOJ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noProof="0" dirty="0" smtClean="0">
                <a:solidFill>
                  <a:schemeClr val="accent2"/>
                </a:solidFill>
                <a:latin typeface="Cambria" pitchFamily="18" charset="0"/>
              </a:rPr>
              <a:t>PATROJ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0" name="19 Abrir llave"/>
          <p:cNvSpPr/>
          <p:nvPr/>
        </p:nvSpPr>
        <p:spPr>
          <a:xfrm>
            <a:off x="1547664" y="2060848"/>
            <a:ext cx="360040" cy="576064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2370" y="1830315"/>
            <a:ext cx="2361014" cy="42069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MI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830315"/>
            <a:ext cx="6302474" cy="42069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SE MI ESTAS MI…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2 Subtítulo"/>
          <p:cNvSpPr txBox="1">
            <a:spLocks/>
          </p:cNvSpPr>
          <p:nvPr/>
        </p:nvSpPr>
        <p:spPr>
          <a:xfrm>
            <a:off x="0" y="4365104"/>
            <a:ext cx="169168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1"/>
                </a:solidFill>
                <a:latin typeface="Cambria" pitchFamily="18" charset="0"/>
              </a:rPr>
              <a:t>MI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6" name="2 Subtítulo"/>
          <p:cNvSpPr txBox="1">
            <a:spLocks/>
          </p:cNvSpPr>
          <p:nvPr/>
        </p:nvSpPr>
        <p:spPr>
          <a:xfrm>
            <a:off x="0" y="2924944"/>
            <a:ext cx="161967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PATROJ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7" name="16 Abrir llave"/>
          <p:cNvSpPr/>
          <p:nvPr/>
        </p:nvSpPr>
        <p:spPr>
          <a:xfrm>
            <a:off x="1547664" y="2708920"/>
            <a:ext cx="360040" cy="1008112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Abrir llave"/>
          <p:cNvSpPr/>
          <p:nvPr/>
        </p:nvSpPr>
        <p:spPr>
          <a:xfrm>
            <a:off x="1547664" y="3789040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2 Subtítulo"/>
          <p:cNvSpPr txBox="1">
            <a:spLocks/>
          </p:cNvSpPr>
          <p:nvPr/>
        </p:nvSpPr>
        <p:spPr>
          <a:xfrm>
            <a:off x="0" y="2060848"/>
            <a:ext cx="1619672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2"/>
                </a:solidFill>
                <a:latin typeface="Cambria" pitchFamily="18" charset="0"/>
              </a:rPr>
              <a:t>AVOJ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0" name="19 Abrir llave"/>
          <p:cNvSpPr/>
          <p:nvPr/>
        </p:nvSpPr>
        <p:spPr>
          <a:xfrm>
            <a:off x="1547664" y="2060848"/>
            <a:ext cx="360040" cy="576064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5796136" y="3140968"/>
            <a:ext cx="1512168" cy="1440160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24 Forma"/>
          <p:cNvCxnSpPr>
            <a:stCxn id="10" idx="4"/>
          </p:cNvCxnSpPr>
          <p:nvPr/>
        </p:nvCxnSpPr>
        <p:spPr>
          <a:xfrm rot="5400000" flipH="1">
            <a:off x="5706126" y="3735034"/>
            <a:ext cx="576064" cy="1116124"/>
          </a:xfrm>
          <a:prstGeom prst="curvedConnector4">
            <a:avLst>
              <a:gd name="adj1" fmla="val -39683"/>
              <a:gd name="adj2" fmla="val 159495"/>
            </a:avLst>
          </a:prstGeom>
          <a:ln>
            <a:solidFill>
              <a:schemeClr val="accent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curvado"/>
          <p:cNvCxnSpPr>
            <a:stCxn id="10" idx="0"/>
          </p:cNvCxnSpPr>
          <p:nvPr/>
        </p:nvCxnSpPr>
        <p:spPr>
          <a:xfrm rot="16200000" flipV="1">
            <a:off x="5274078" y="1862826"/>
            <a:ext cx="936104" cy="1620180"/>
          </a:xfrm>
          <a:prstGeom prst="curvedConnector2">
            <a:avLst/>
          </a:prstGeom>
          <a:ln>
            <a:solidFill>
              <a:schemeClr val="accent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42 Forma"/>
          <p:cNvCxnSpPr>
            <a:stCxn id="10" idx="4"/>
          </p:cNvCxnSpPr>
          <p:nvPr/>
        </p:nvCxnSpPr>
        <p:spPr>
          <a:xfrm rot="5400000" flipH="1">
            <a:off x="5058054" y="3086962"/>
            <a:ext cx="648072" cy="2340260"/>
          </a:xfrm>
          <a:prstGeom prst="curvedConnector4">
            <a:avLst>
              <a:gd name="adj1" fmla="val -35274"/>
              <a:gd name="adj2" fmla="val 66154"/>
            </a:avLst>
          </a:prstGeom>
          <a:ln>
            <a:solidFill>
              <a:schemeClr val="accent6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30 Conector curvado"/>
          <p:cNvCxnSpPr>
            <a:stCxn id="10" idx="0"/>
          </p:cNvCxnSpPr>
          <p:nvPr/>
        </p:nvCxnSpPr>
        <p:spPr>
          <a:xfrm rot="16200000" flipV="1">
            <a:off x="5094058" y="1682806"/>
            <a:ext cx="576064" cy="2340260"/>
          </a:xfrm>
          <a:prstGeom prst="curvedConnector2">
            <a:avLst/>
          </a:prstGeom>
          <a:ln>
            <a:solidFill>
              <a:schemeClr val="accent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830315"/>
            <a:ext cx="6302474" cy="42069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SE MI ESTUS MIA PATRO…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2 Subtítulo"/>
          <p:cNvSpPr txBox="1">
            <a:spLocks/>
          </p:cNvSpPr>
          <p:nvPr/>
        </p:nvSpPr>
        <p:spPr>
          <a:xfrm>
            <a:off x="0" y="4365104"/>
            <a:ext cx="169168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FILOJ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6" name="2 Subtítulo"/>
          <p:cNvSpPr txBox="1">
            <a:spLocks/>
          </p:cNvSpPr>
          <p:nvPr/>
        </p:nvSpPr>
        <p:spPr>
          <a:xfrm>
            <a:off x="0" y="2924944"/>
            <a:ext cx="161967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MI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7" name="16 Abrir llave"/>
          <p:cNvSpPr/>
          <p:nvPr/>
        </p:nvSpPr>
        <p:spPr>
          <a:xfrm>
            <a:off x="1547664" y="2708920"/>
            <a:ext cx="360040" cy="1008112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Abrir llave"/>
          <p:cNvSpPr/>
          <p:nvPr/>
        </p:nvSpPr>
        <p:spPr>
          <a:xfrm>
            <a:off x="1547664" y="3789040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2 Subtítulo"/>
          <p:cNvSpPr txBox="1">
            <a:spLocks/>
          </p:cNvSpPr>
          <p:nvPr/>
        </p:nvSpPr>
        <p:spPr>
          <a:xfrm>
            <a:off x="0" y="2060848"/>
            <a:ext cx="1619672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PATROJ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0" name="19 Abrir llave"/>
          <p:cNvSpPr/>
          <p:nvPr/>
        </p:nvSpPr>
        <p:spPr>
          <a:xfrm>
            <a:off x="1547664" y="2060848"/>
            <a:ext cx="360040" cy="576064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2915816" y="2636912"/>
            <a:ext cx="1656184" cy="1728192"/>
          </a:xfrm>
          <a:prstGeom prst="ellipse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24 Forma"/>
          <p:cNvCxnSpPr>
            <a:stCxn id="10" idx="4"/>
          </p:cNvCxnSpPr>
          <p:nvPr/>
        </p:nvCxnSpPr>
        <p:spPr>
          <a:xfrm rot="5400000">
            <a:off x="3149842" y="4275094"/>
            <a:ext cx="504056" cy="684076"/>
          </a:xfrm>
          <a:prstGeom prst="curvedConnector2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curvado"/>
          <p:cNvCxnSpPr>
            <a:stCxn id="10" idx="1"/>
          </p:cNvCxnSpPr>
          <p:nvPr/>
        </p:nvCxnSpPr>
        <p:spPr>
          <a:xfrm rot="5400000" flipH="1" flipV="1">
            <a:off x="3054560" y="2380671"/>
            <a:ext cx="613128" cy="405531"/>
          </a:xfrm>
          <a:prstGeom prst="curvedConnector3">
            <a:avLst>
              <a:gd name="adj1" fmla="val 100477"/>
            </a:avLst>
          </a:prstGeom>
          <a:ln>
            <a:solidFill>
              <a:schemeClr val="accent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27 Forma"/>
          <p:cNvCxnSpPr>
            <a:stCxn id="10" idx="4"/>
          </p:cNvCxnSpPr>
          <p:nvPr/>
        </p:nvCxnSpPr>
        <p:spPr>
          <a:xfrm rot="16200000" flipH="1">
            <a:off x="4770022" y="3338990"/>
            <a:ext cx="72008" cy="2124236"/>
          </a:xfrm>
          <a:prstGeom prst="curvedConnector2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30 Conector curvado"/>
          <p:cNvCxnSpPr>
            <a:stCxn id="10" idx="1"/>
          </p:cNvCxnSpPr>
          <p:nvPr/>
        </p:nvCxnSpPr>
        <p:spPr>
          <a:xfrm rot="5400000" flipH="1" flipV="1">
            <a:off x="3594621" y="2128644"/>
            <a:ext cx="325094" cy="1197619"/>
          </a:xfrm>
          <a:prstGeom prst="curvedConnector2">
            <a:avLst/>
          </a:prstGeom>
          <a:ln>
            <a:solidFill>
              <a:schemeClr val="accent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830315"/>
            <a:ext cx="6302474" cy="42069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SE MI ESTUS MIA AVO…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4" name="2 Subtítulo"/>
          <p:cNvSpPr txBox="1">
            <a:spLocks/>
          </p:cNvSpPr>
          <p:nvPr/>
        </p:nvSpPr>
        <p:spPr>
          <a:xfrm>
            <a:off x="0" y="4365104"/>
            <a:ext cx="169168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NEPOJ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6" name="2 Subtítulo"/>
          <p:cNvSpPr txBox="1">
            <a:spLocks/>
          </p:cNvSpPr>
          <p:nvPr/>
        </p:nvSpPr>
        <p:spPr>
          <a:xfrm>
            <a:off x="0" y="2924944"/>
            <a:ext cx="161967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7" name="16 Abrir llave"/>
          <p:cNvSpPr/>
          <p:nvPr/>
        </p:nvSpPr>
        <p:spPr>
          <a:xfrm>
            <a:off x="1547664" y="2708920"/>
            <a:ext cx="360040" cy="1008112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Abrir llave"/>
          <p:cNvSpPr/>
          <p:nvPr/>
        </p:nvSpPr>
        <p:spPr>
          <a:xfrm>
            <a:off x="1547664" y="3789040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2 Subtítulo"/>
          <p:cNvSpPr txBox="1">
            <a:spLocks/>
          </p:cNvSpPr>
          <p:nvPr/>
        </p:nvSpPr>
        <p:spPr>
          <a:xfrm>
            <a:off x="0" y="2060848"/>
            <a:ext cx="1619672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MI</a:t>
            </a: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0" name="19 Abrir llave"/>
          <p:cNvSpPr/>
          <p:nvPr/>
        </p:nvSpPr>
        <p:spPr>
          <a:xfrm>
            <a:off x="1547664" y="2060848"/>
            <a:ext cx="360040" cy="576064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4067944" y="1988840"/>
            <a:ext cx="792088" cy="792088"/>
          </a:xfrm>
          <a:prstGeom prst="ellipse">
            <a:avLst/>
          </a:prstGeom>
          <a:noFill/>
          <a:ln w="1270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24 Forma"/>
          <p:cNvCxnSpPr>
            <a:stCxn id="10" idx="4"/>
          </p:cNvCxnSpPr>
          <p:nvPr/>
        </p:nvCxnSpPr>
        <p:spPr>
          <a:xfrm rot="16200000" flipH="1">
            <a:off x="4553998" y="2690918"/>
            <a:ext cx="1296144" cy="1476164"/>
          </a:xfrm>
          <a:prstGeom prst="curvedConnector2">
            <a:avLst/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curvado"/>
          <p:cNvCxnSpPr>
            <a:stCxn id="10" idx="2"/>
          </p:cNvCxnSpPr>
          <p:nvPr/>
        </p:nvCxnSpPr>
        <p:spPr>
          <a:xfrm rot="10800000" flipV="1">
            <a:off x="3851920" y="2384884"/>
            <a:ext cx="216024" cy="468052"/>
          </a:xfrm>
          <a:prstGeom prst="curvedConnector2">
            <a:avLst/>
          </a:prstGeom>
          <a:ln>
            <a:solidFill>
              <a:schemeClr val="accent2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43 Forma"/>
          <p:cNvCxnSpPr>
            <a:stCxn id="10" idx="4"/>
          </p:cNvCxnSpPr>
          <p:nvPr/>
        </p:nvCxnSpPr>
        <p:spPr>
          <a:xfrm rot="5400000">
            <a:off x="2717794" y="3122966"/>
            <a:ext cx="2088232" cy="1404156"/>
          </a:xfrm>
          <a:prstGeom prst="curvedConnector3">
            <a:avLst>
              <a:gd name="adj1" fmla="val 99851"/>
            </a:avLst>
          </a:prstGeom>
          <a:ln>
            <a:solidFill>
              <a:schemeClr val="accent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sz="12000" b="1" dirty="0" smtClean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  <a:t>EKZERCO</a:t>
            </a:r>
            <a:endParaRPr lang="es-ES" sz="12000" b="1" dirty="0">
              <a:ln w="28575">
                <a:solidFill>
                  <a:schemeClr val="tx1"/>
                </a:solidFill>
              </a:ln>
              <a:solidFill>
                <a:schemeClr val="accent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KIAM MI NASKIĜAS,</a:t>
            </a:r>
            <a:b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</a:br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MI ESTAS…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pic>
        <p:nvPicPr>
          <p:cNvPr id="13" name="12 Imagen" descr="filin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772817"/>
            <a:ext cx="1872208" cy="3335936"/>
          </a:xfrm>
          <a:prstGeom prst="rect">
            <a:avLst/>
          </a:prstGeom>
        </p:spPr>
      </p:pic>
      <p:sp>
        <p:nvSpPr>
          <p:cNvPr id="14" name="2 Subtítulo"/>
          <p:cNvSpPr txBox="1">
            <a:spLocks/>
          </p:cNvSpPr>
          <p:nvPr/>
        </p:nvSpPr>
        <p:spPr>
          <a:xfrm>
            <a:off x="2555776" y="2852936"/>
            <a:ext cx="280831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5400" b="1" dirty="0" smtClean="0">
                <a:solidFill>
                  <a:schemeClr val="accent1"/>
                </a:solidFill>
                <a:latin typeface="Cambria" pitchFamily="18" charset="0"/>
              </a:rPr>
              <a:t>FILO</a:t>
            </a:r>
            <a:endParaRPr lang="es-ES" sz="5400" b="1" dirty="0">
              <a:solidFill>
                <a:schemeClr val="accent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55</Words>
  <Application>Microsoft Office PowerPoint</Application>
  <PresentationFormat>Presentación en pantalla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FAMILIO 2ª PARTO</vt:lpstr>
      <vt:lpstr>FAMILIO</vt:lpstr>
      <vt:lpstr>GENERACIOJ</vt:lpstr>
      <vt:lpstr>MI</vt:lpstr>
      <vt:lpstr>SE MI ESTAS MI…</vt:lpstr>
      <vt:lpstr>SE MI ESTUS MIA PATRO…</vt:lpstr>
      <vt:lpstr>SE MI ESTUS MIA AVO…</vt:lpstr>
      <vt:lpstr>EKZERCO</vt:lpstr>
      <vt:lpstr>KIAM MI NASKIĜAS, MI ESTAS…</vt:lpstr>
      <vt:lpstr>SE MI HAVAS FILON, MI ESTAS…</vt:lpstr>
      <vt:lpstr>SE MIA FILO HAVAS FILON, MI ESTAS…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Enric Baltasar</dc:creator>
  <cp:lastModifiedBy>Enric Baltasar</cp:lastModifiedBy>
  <cp:revision>44</cp:revision>
  <dcterms:created xsi:type="dcterms:W3CDTF">2013-01-01T17:28:51Z</dcterms:created>
  <dcterms:modified xsi:type="dcterms:W3CDTF">2013-01-01T20:21:07Z</dcterms:modified>
</cp:coreProperties>
</file>